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265" r:id="rId3"/>
    <p:sldId id="258" r:id="rId4"/>
    <p:sldId id="259" r:id="rId5"/>
    <p:sldId id="260" r:id="rId6"/>
    <p:sldId id="261" r:id="rId7"/>
    <p:sldId id="267" r:id="rId8"/>
    <p:sldId id="266" r:id="rId9"/>
    <p:sldId id="262" r:id="rId10"/>
    <p:sldId id="263" r:id="rId11"/>
    <p:sldId id="264" r:id="rId12"/>
    <p:sldId id="268" r:id="rId13"/>
    <p:sldId id="257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01" autoAdjust="0"/>
    <p:restoredTop sz="71897" autoAdjust="0"/>
  </p:normalViewPr>
  <p:slideViewPr>
    <p:cSldViewPr snapToGrid="0">
      <p:cViewPr varScale="1">
        <p:scale>
          <a:sx n="56" d="100"/>
          <a:sy n="56" d="100"/>
        </p:scale>
        <p:origin x="67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C4FFE6-1EE0-417B-916D-F732CDBCA673}" type="datetimeFigureOut">
              <a:rPr lang="en-GB" smtClean="0"/>
              <a:t>30/09/2018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0A01BD-9D34-470C-8C49-6BB92C13A8F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24249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We combine the Mutable state of ETH to track ownership of the space token …</a:t>
            </a:r>
            <a:br>
              <a:rPr lang="en-GB" dirty="0"/>
            </a:br>
            <a:r>
              <a:rPr lang="en-GB" dirty="0"/>
              <a:t>With the faster and cheaper storage of </a:t>
            </a:r>
            <a:r>
              <a:rPr lang="en-GB" dirty="0" err="1"/>
              <a:t>Factom</a:t>
            </a:r>
            <a:r>
              <a:rPr lang="en-GB" dirty="0"/>
              <a:t>. </a:t>
            </a:r>
            <a:br>
              <a:rPr lang="en-GB" dirty="0"/>
            </a:br>
            <a:br>
              <a:rPr lang="en-GB" dirty="0"/>
            </a:br>
            <a:r>
              <a:rPr lang="en-GB" dirty="0"/>
              <a:t>We also use </a:t>
            </a:r>
            <a:r>
              <a:rPr lang="en-GB" dirty="0" err="1"/>
              <a:t>Factom</a:t>
            </a:r>
            <a:r>
              <a:rPr lang="en-GB" dirty="0"/>
              <a:t> to track and store data about the Property, Leaser and Landlord.</a:t>
            </a:r>
            <a:br>
              <a:rPr lang="en-GB" dirty="0"/>
            </a:br>
            <a:r>
              <a:rPr lang="en-GB" dirty="0"/>
              <a:t>It could be possible to create smart contracts to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0A01BD-9D34-470C-8C49-6BB92C13A8FD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01611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549D24-96D6-465E-ADB7-569E3C8AFD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EE491D-7B67-443C-B355-50DDFCBD67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EB3FE6-056C-4C13-A423-E5025A6337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CD166-5FDE-4141-8459-816E6DE68A43}" type="datetimeFigureOut">
              <a:rPr lang="en-US" smtClean="0"/>
              <a:t>9/29/2018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B2838A-465D-48AB-B923-5BC741CD46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FCCA73-E0CA-44EC-BD09-1A382E9835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41C44-07EF-4655-8223-2F9891CFF3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215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EEAD6-52B3-4975-99AD-90829DAD1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ACA4FD-ADD8-4D49-8C08-CE7D22F957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1DDE47-B68D-4963-B869-9F2CB065B1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CD166-5FDE-4141-8459-816E6DE68A43}" type="datetimeFigureOut">
              <a:rPr lang="en-US" smtClean="0"/>
              <a:t>9/29/2018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1DD49C-B5B5-46C0-BFE1-9975433CDB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38767C-7BE8-4EB6-A577-10DD2F06D5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41C44-07EF-4655-8223-2F9891CFF3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147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ECFD29B-6A32-467B-B3B7-D88EF9A81E9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776A48C-717E-477E-A8B2-600175EFBE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D4A840-2E2A-4A8A-8792-7FCB482E05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CD166-5FDE-4141-8459-816E6DE68A43}" type="datetimeFigureOut">
              <a:rPr lang="en-US" smtClean="0"/>
              <a:t>9/29/2018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B3BB72-44D2-4A71-B8DF-B867F9023F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96F47B-40CE-4D7C-B5AA-5E1670CA09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41C44-07EF-4655-8223-2F9891CFF3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734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AEA6BD-B66C-464F-B683-B2EA48FBF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F737E5-1972-419A-818C-C411D7C232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4B59A1-19B4-4F2A-B4EB-0426B084A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CD166-5FDE-4141-8459-816E6DE68A43}" type="datetimeFigureOut">
              <a:rPr lang="en-US" smtClean="0"/>
              <a:t>9/29/2018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DDDA0B-C5EE-4716-AC9F-3DBC7232E3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F26B29-D8C9-4981-BFD3-DDA3812E1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41C44-07EF-4655-8223-2F9891CFF3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963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1944E-2F80-49C5-B1C0-466A41C2C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F1DDE1-B6A8-45EB-A75D-DADBAF1FE9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8038D0-D211-4E7B-9F49-3037FF1C7B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CD166-5FDE-4141-8459-816E6DE68A43}" type="datetimeFigureOut">
              <a:rPr lang="en-US" smtClean="0"/>
              <a:t>9/29/2018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50550C-B0EA-4573-B5EF-9D1D1A2725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1439E2-F53C-46D6-8FB3-F5FAACF61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41C44-07EF-4655-8223-2F9891CFF3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127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5CEBA-0A77-4666-929F-D925FF06C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EC652B-D9CF-46A1-BC51-9C5C37E04E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7763EF-99D9-4E7A-B0C1-18BE02E058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998EF0-1C24-483E-9A1B-49D884C291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CD166-5FDE-4141-8459-816E6DE68A43}" type="datetimeFigureOut">
              <a:rPr lang="en-US" smtClean="0"/>
              <a:t>9/29/2018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B0DC28-0D13-4C06-A398-12B604615F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5EBC70-E118-4ED0-9FB7-E9AB288705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41C44-07EF-4655-8223-2F9891CFF3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134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383B38-6762-4418-867D-2050CCAA5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9D40BC-8FA1-44AF-B6AA-796622533E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D8C397-D4E0-4E89-865A-7658ACFFE5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A4D4E1-3825-4D06-82D9-F4BD88DF33F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72B96F7-6792-4A43-9B5F-E8839035930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4AFE436-43F1-4877-ACB7-D8B5AD94C2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CD166-5FDE-4141-8459-816E6DE68A43}" type="datetimeFigureOut">
              <a:rPr lang="en-US" smtClean="0"/>
              <a:t>9/29/2018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69C22EF-B5CE-4E3A-B8E6-C17C6081DA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B61E02-96E8-46BA-BAE9-835B28281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41C44-07EF-4655-8223-2F9891CFF3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7655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645992-8415-4635-8F2E-D74CFEBFA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958BA4-1303-4365-8230-A347DE15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CD166-5FDE-4141-8459-816E6DE68A43}" type="datetimeFigureOut">
              <a:rPr lang="en-US" smtClean="0"/>
              <a:t>9/29/2018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888441-0A2D-4447-AAEC-37EE3C8BDC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FD3A28-077B-4548-88D3-6DF542F1E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41C44-07EF-4655-8223-2F9891CFF3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735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8D5EF9-2CE2-4383-A146-2DDC795D40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CD166-5FDE-4141-8459-816E6DE68A43}" type="datetimeFigureOut">
              <a:rPr lang="en-US" smtClean="0"/>
              <a:t>9/29/2018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1E76996-F8B0-41BF-87F1-BEE4BBAADB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F4593B-6C20-4616-84C4-78E81A31FD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41C44-07EF-4655-8223-2F9891CFF3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243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728C8E-30F7-448B-AFEC-9CC4012067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D71B22-491E-4437-A84E-D0DCB30A4A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DCBB85-10B9-4DC2-81AB-8255BD04FA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EA4F09-0B71-47BA-97CA-5848940BB6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CD166-5FDE-4141-8459-816E6DE68A43}" type="datetimeFigureOut">
              <a:rPr lang="en-US" smtClean="0"/>
              <a:t>9/29/2018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6BB4AF-4DE7-422C-9C33-1BB5AF04E7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BA1384-E15A-4AF5-81A1-417A9370B9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41C44-07EF-4655-8223-2F9891CFF3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335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0942FB-2B64-4FC4-A7F3-A0D875D1A0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9A33B-51F4-41D9-9B49-4CDED29CF7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43599F-B73B-43B9-BA70-3561D09CF9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E0F7BC-9D4F-4897-890D-741CCC3E99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CD166-5FDE-4141-8459-816E6DE68A43}" type="datetimeFigureOut">
              <a:rPr lang="en-US" smtClean="0"/>
              <a:t>9/29/2018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868FE6-CEEB-4B78-8547-358E765EFB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E1DB1B-3C8C-4CAC-9876-4CED4E0E5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41C44-07EF-4655-8223-2F9891CFF3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661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DBC894C-EA52-45B1-98B8-FA1EA9D617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2C3FCC-B709-4B04-80A8-AFAC291F39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EA936C-076D-485A-A997-A01455F99B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8CD166-5FDE-4141-8459-816E6DE68A43}" type="datetimeFigureOut">
              <a:rPr lang="en-US" smtClean="0"/>
              <a:t>9/29/2018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076B10-9A1F-41A2-8839-597FCD4645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0DED33-3808-44F6-962C-E22934C8F3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A41C44-07EF-4655-8223-2F9891CFF3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6851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06332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04746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33506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57A9F9A-15B9-4032-AF81-A2600BFA38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66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227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18262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56535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96119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8447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B4B7C10-2B97-4BD5-9C43-1130B002CD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66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640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7A1352F-956C-4A88-8C83-542F622C4D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0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711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CA3F2D0-FB76-42FC-AD74-3DC8BD3C50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0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013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CA69EC1-0D4E-49DB-9052-04250870CB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06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374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1BD0A04-7AB4-4A95-A26F-0B5F7F0EF2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66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095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2026</TotalTime>
  <Words>16</Words>
  <Application>Microsoft Office PowerPoint</Application>
  <PresentationFormat>Widescreen</PresentationFormat>
  <Paragraphs>2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Jed Tupaz</dc:creator>
  <cp:lastModifiedBy>ABrands</cp:lastModifiedBy>
  <cp:revision>19</cp:revision>
  <dcterms:created xsi:type="dcterms:W3CDTF">2018-09-19T10:01:44Z</dcterms:created>
  <dcterms:modified xsi:type="dcterms:W3CDTF">2018-09-30T14:25:51Z</dcterms:modified>
</cp:coreProperties>
</file>